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62" r:id="rId6"/>
    <p:sldId id="266" r:id="rId7"/>
    <p:sldId id="259" r:id="rId8"/>
    <p:sldId id="276" r:id="rId9"/>
    <p:sldId id="277" r:id="rId10"/>
    <p:sldId id="275" r:id="rId11"/>
    <p:sldId id="278" r:id="rId12"/>
    <p:sldId id="280" r:id="rId13"/>
    <p:sldId id="279" r:id="rId14"/>
    <p:sldId id="281" r:id="rId15"/>
    <p:sldId id="282" r:id="rId16"/>
    <p:sldId id="28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5BF4F-83FB-4656-81B3-B393F8C39185}" v="477" dt="2022-11-27T12:12:20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02" d="100"/>
          <a:sy n="102" d="100"/>
        </p:scale>
        <p:origin x="76" y="1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lesh Rao" userId="493c2a99-d5d1-43f2-adde-13e937fd8532" providerId="ADAL" clId="{9E021204-A2A3-4483-947F-9680B10DC67B}"/>
    <pc:docChg chg="undo custSel modMainMaster">
      <pc:chgData name="Kamlesh Rao" userId="493c2a99-d5d1-43f2-adde-13e937fd8532" providerId="ADAL" clId="{9E021204-A2A3-4483-947F-9680B10DC67B}" dt="2022-11-27T17:07:29.889" v="5" actId="1076"/>
      <pc:docMkLst>
        <pc:docMk/>
      </pc:docMkLst>
      <pc:sldMasterChg chg="addSp modSp mod">
        <pc:chgData name="Kamlesh Rao" userId="493c2a99-d5d1-43f2-adde-13e937fd8532" providerId="ADAL" clId="{9E021204-A2A3-4483-947F-9680B10DC67B}" dt="2022-11-27T17:07:29.889" v="5" actId="1076"/>
        <pc:sldMasterMkLst>
          <pc:docMk/>
          <pc:sldMasterMk cId="4013608101" sldId="2147483648"/>
        </pc:sldMasterMkLst>
        <pc:picChg chg="add mod">
          <ac:chgData name="Kamlesh Rao" userId="493c2a99-d5d1-43f2-adde-13e937fd8532" providerId="ADAL" clId="{9E021204-A2A3-4483-947F-9680B10DC67B}" dt="2022-11-27T17:07:29.889" v="5" actId="1076"/>
          <ac:picMkLst>
            <pc:docMk/>
            <pc:sldMasterMk cId="4013608101" sldId="2147483648"/>
            <ac:picMk id="4" creationId="{1CCB3EFA-6D84-BB55-0E28-06F38CA298A1}"/>
          </ac:picMkLst>
        </pc:picChg>
        <pc:picChg chg="mod">
          <ac:chgData name="Kamlesh Rao" userId="493c2a99-d5d1-43f2-adde-13e937fd8532" providerId="ADAL" clId="{9E021204-A2A3-4483-947F-9680B10DC67B}" dt="2022-11-27T17:06:16.146" v="1" actId="1076"/>
          <ac:picMkLst>
            <pc:docMk/>
            <pc:sldMasterMk cId="4013608101" sldId="2147483648"/>
            <ac:picMk id="15" creationId="{5134FA10-5F75-B367-7059-A246992789CC}"/>
          </ac:picMkLst>
        </pc:picChg>
      </pc:sldMasterChg>
    </pc:docChg>
  </pc:docChgLst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6E8399-B45B-44E0-AAD1-B1AA24BABE9A}" type="doc">
      <dgm:prSet loTypeId="urn:microsoft.com/office/officeart/2016/7/layout/HorizontalActionList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D4A964F8-EAD9-4155-8A7D-95C12A20C9D6}">
      <dgm:prSet/>
      <dgm:spPr/>
      <dgm:t>
        <a:bodyPr/>
        <a:lstStyle/>
        <a:p>
          <a:r>
            <a:rPr lang="en-US" dirty="0"/>
            <a:t>Deploy</a:t>
          </a:r>
        </a:p>
      </dgm:t>
    </dgm:pt>
    <dgm:pt modelId="{D582ADB3-76A1-41F8-87AD-71807E23F0EC}" type="parTrans" cxnId="{4DDD1E23-CB11-4AEA-929B-65A4024175A2}">
      <dgm:prSet/>
      <dgm:spPr/>
      <dgm:t>
        <a:bodyPr/>
        <a:lstStyle/>
        <a:p>
          <a:endParaRPr lang="en-US"/>
        </a:p>
      </dgm:t>
    </dgm:pt>
    <dgm:pt modelId="{980D8DF5-43DE-4FE9-B065-A0CF9FB135E3}" type="sibTrans" cxnId="{4DDD1E23-CB11-4AEA-929B-65A4024175A2}">
      <dgm:prSet/>
      <dgm:spPr/>
      <dgm:t>
        <a:bodyPr/>
        <a:lstStyle/>
        <a:p>
          <a:endParaRPr lang="en-US"/>
        </a:p>
      </dgm:t>
    </dgm:pt>
    <dgm:pt modelId="{C890D8CF-4898-466E-91FD-919273A9EF98}">
      <dgm:prSet/>
      <dgm:spPr/>
      <dgm:t>
        <a:bodyPr/>
        <a:lstStyle/>
        <a:p>
          <a:r>
            <a:rPr lang="en-US" dirty="0"/>
            <a:t>Deploy as SPFx solution to App Catalog</a:t>
          </a:r>
        </a:p>
      </dgm:t>
    </dgm:pt>
    <dgm:pt modelId="{D86CCD01-10C2-4670-8090-C780004118C5}" type="parTrans" cxnId="{8175BD1C-E330-4D78-83B3-326C31F80701}">
      <dgm:prSet/>
      <dgm:spPr/>
      <dgm:t>
        <a:bodyPr/>
        <a:lstStyle/>
        <a:p>
          <a:endParaRPr lang="en-US"/>
        </a:p>
      </dgm:t>
    </dgm:pt>
    <dgm:pt modelId="{BC026310-9D52-4AE5-831A-EDFF95DBB990}" type="sibTrans" cxnId="{8175BD1C-E330-4D78-83B3-326C31F80701}">
      <dgm:prSet/>
      <dgm:spPr/>
      <dgm:t>
        <a:bodyPr/>
        <a:lstStyle/>
        <a:p>
          <a:endParaRPr lang="en-US"/>
        </a:p>
      </dgm:t>
    </dgm:pt>
    <dgm:pt modelId="{169F948C-1478-458B-A619-D3AC83CB9852}">
      <dgm:prSet/>
      <dgm:spPr/>
      <dgm:t>
        <a:bodyPr/>
        <a:lstStyle/>
        <a:p>
          <a:r>
            <a:rPr lang="en-US"/>
            <a:t>Install</a:t>
          </a:r>
        </a:p>
      </dgm:t>
    </dgm:pt>
    <dgm:pt modelId="{AB293A2E-134D-4521-96FA-4D0867980ED6}" type="parTrans" cxnId="{EAE6A791-657F-49AD-A098-39BA3DEC2352}">
      <dgm:prSet/>
      <dgm:spPr/>
      <dgm:t>
        <a:bodyPr/>
        <a:lstStyle/>
        <a:p>
          <a:endParaRPr lang="en-US"/>
        </a:p>
      </dgm:t>
    </dgm:pt>
    <dgm:pt modelId="{B568F471-5FA1-4B15-A554-25FA6588A55E}" type="sibTrans" cxnId="{EAE6A791-657F-49AD-A098-39BA3DEC2352}">
      <dgm:prSet/>
      <dgm:spPr/>
      <dgm:t>
        <a:bodyPr/>
        <a:lstStyle/>
        <a:p>
          <a:endParaRPr lang="en-US"/>
        </a:p>
      </dgm:t>
    </dgm:pt>
    <dgm:pt modelId="{F555C8A0-8550-46F6-8B6B-FAA050132569}">
      <dgm:prSet/>
      <dgm:spPr/>
      <dgm:t>
        <a:bodyPr/>
        <a:lstStyle/>
        <a:p>
          <a:r>
            <a:rPr lang="en-US"/>
            <a:t>Install solution to Target Site collection</a:t>
          </a:r>
        </a:p>
      </dgm:t>
    </dgm:pt>
    <dgm:pt modelId="{64F3E45E-417F-4EE3-ACAF-55F286B92FDA}" type="parTrans" cxnId="{2E43B972-2F93-4EDA-B75C-1F7B95D34AF8}">
      <dgm:prSet/>
      <dgm:spPr/>
      <dgm:t>
        <a:bodyPr/>
        <a:lstStyle/>
        <a:p>
          <a:endParaRPr lang="en-US"/>
        </a:p>
      </dgm:t>
    </dgm:pt>
    <dgm:pt modelId="{B7DFBABE-FCDC-4175-ACAB-3C917B5C19F4}" type="sibTrans" cxnId="{2E43B972-2F93-4EDA-B75C-1F7B95D34AF8}">
      <dgm:prSet/>
      <dgm:spPr/>
      <dgm:t>
        <a:bodyPr/>
        <a:lstStyle/>
        <a:p>
          <a:endParaRPr lang="en-US"/>
        </a:p>
      </dgm:t>
    </dgm:pt>
    <dgm:pt modelId="{820FBA82-CDE0-4C56-BE05-CF2134CD86D3}">
      <dgm:prSet/>
      <dgm:spPr/>
      <dgm:t>
        <a:bodyPr/>
        <a:lstStyle/>
        <a:p>
          <a:r>
            <a:rPr lang="en-US"/>
            <a:t>Associate</a:t>
          </a:r>
        </a:p>
      </dgm:t>
    </dgm:pt>
    <dgm:pt modelId="{B2144D9B-7CF8-450C-A1D8-746F752FB565}" type="parTrans" cxnId="{0075D22E-F6D9-4503-AF3F-1C36CF0A09A4}">
      <dgm:prSet/>
      <dgm:spPr/>
      <dgm:t>
        <a:bodyPr/>
        <a:lstStyle/>
        <a:p>
          <a:endParaRPr lang="en-US"/>
        </a:p>
      </dgm:t>
    </dgm:pt>
    <dgm:pt modelId="{25679E2C-665D-48DE-98C6-860FB07C1044}" type="sibTrans" cxnId="{0075D22E-F6D9-4503-AF3F-1C36CF0A09A4}">
      <dgm:prSet/>
      <dgm:spPr/>
      <dgm:t>
        <a:bodyPr/>
        <a:lstStyle/>
        <a:p>
          <a:endParaRPr lang="en-US"/>
        </a:p>
      </dgm:t>
    </dgm:pt>
    <dgm:pt modelId="{6F3381E0-3397-48C2-A70F-99DEB49198AE}">
      <dgm:prSet/>
      <dgm:spPr/>
      <dgm:t>
        <a:bodyPr/>
        <a:lstStyle/>
        <a:p>
          <a:r>
            <a:rPr lang="en-US"/>
            <a:t>Associate Custom component to content type</a:t>
          </a:r>
        </a:p>
      </dgm:t>
    </dgm:pt>
    <dgm:pt modelId="{A2D3DE3A-D9F1-464D-80AD-A9789E2AE184}" type="parTrans" cxnId="{7C30DA9A-80B9-488E-989B-5EBDF3AB84E5}">
      <dgm:prSet/>
      <dgm:spPr/>
      <dgm:t>
        <a:bodyPr/>
        <a:lstStyle/>
        <a:p>
          <a:endParaRPr lang="en-US"/>
        </a:p>
      </dgm:t>
    </dgm:pt>
    <dgm:pt modelId="{D266BD2F-5426-4AD3-AA08-FC0B24072A9B}" type="sibTrans" cxnId="{7C30DA9A-80B9-488E-989B-5EBDF3AB84E5}">
      <dgm:prSet/>
      <dgm:spPr/>
      <dgm:t>
        <a:bodyPr/>
        <a:lstStyle/>
        <a:p>
          <a:endParaRPr lang="en-US"/>
        </a:p>
      </dgm:t>
    </dgm:pt>
    <dgm:pt modelId="{6611EE68-2B97-414B-8069-D2C7EA410982}">
      <dgm:prSet/>
      <dgm:spPr/>
      <dgm:t>
        <a:bodyPr/>
        <a:lstStyle/>
        <a:p>
          <a:r>
            <a:rPr lang="en-US"/>
            <a:t>Provision list via solution</a:t>
          </a:r>
        </a:p>
      </dgm:t>
    </dgm:pt>
    <dgm:pt modelId="{2B5E28F2-A1A7-4759-8771-9DA13751E684}" type="parTrans" cxnId="{A674398E-A32D-48F7-B3CF-94200F5551FD}">
      <dgm:prSet/>
      <dgm:spPr/>
      <dgm:t>
        <a:bodyPr/>
        <a:lstStyle/>
        <a:p>
          <a:endParaRPr lang="en-US"/>
        </a:p>
      </dgm:t>
    </dgm:pt>
    <dgm:pt modelId="{4A69F808-57A8-47AF-BDB3-2700530D6B0A}" type="sibTrans" cxnId="{A674398E-A32D-48F7-B3CF-94200F5551FD}">
      <dgm:prSet/>
      <dgm:spPr/>
      <dgm:t>
        <a:bodyPr/>
        <a:lstStyle/>
        <a:p>
          <a:endParaRPr lang="en-US"/>
        </a:p>
      </dgm:t>
    </dgm:pt>
    <dgm:pt modelId="{B1787802-00DE-410B-8C1D-AB6F66AB2A2B}">
      <dgm:prSet/>
      <dgm:spPr/>
      <dgm:t>
        <a:bodyPr/>
        <a:lstStyle/>
        <a:p>
          <a:r>
            <a:rPr lang="en-US"/>
            <a:t>Associate component to content type via REST or CSOM API</a:t>
          </a:r>
        </a:p>
      </dgm:t>
    </dgm:pt>
    <dgm:pt modelId="{2850B96B-C7A5-4DD8-9C5A-67471F3A3DB1}" type="parTrans" cxnId="{9B640387-17C9-4B54-BEAF-C4CB2B9F3567}">
      <dgm:prSet/>
      <dgm:spPr/>
      <dgm:t>
        <a:bodyPr/>
        <a:lstStyle/>
        <a:p>
          <a:endParaRPr lang="en-US"/>
        </a:p>
      </dgm:t>
    </dgm:pt>
    <dgm:pt modelId="{BAAB45B5-E47C-4C53-911A-984B29E26D1D}" type="sibTrans" cxnId="{9B640387-17C9-4B54-BEAF-C4CB2B9F3567}">
      <dgm:prSet/>
      <dgm:spPr/>
      <dgm:t>
        <a:bodyPr/>
        <a:lstStyle/>
        <a:p>
          <a:endParaRPr lang="en-US"/>
        </a:p>
      </dgm:t>
    </dgm:pt>
    <dgm:pt modelId="{689F40B1-8499-4009-8765-7A8F7FF24BDF}" type="pres">
      <dgm:prSet presAssocID="{1F6E8399-B45B-44E0-AAD1-B1AA24BABE9A}" presName="Name0" presStyleCnt="0">
        <dgm:presLayoutVars>
          <dgm:dir/>
          <dgm:animLvl val="lvl"/>
          <dgm:resizeHandles val="exact"/>
        </dgm:presLayoutVars>
      </dgm:prSet>
      <dgm:spPr/>
    </dgm:pt>
    <dgm:pt modelId="{92F52B5A-ACB5-40C8-8266-1EBECEC57D90}" type="pres">
      <dgm:prSet presAssocID="{D4A964F8-EAD9-4155-8A7D-95C12A20C9D6}" presName="composite" presStyleCnt="0"/>
      <dgm:spPr/>
    </dgm:pt>
    <dgm:pt modelId="{B81E5307-CA19-4C44-B45E-32A397EA7A1B}" type="pres">
      <dgm:prSet presAssocID="{D4A964F8-EAD9-4155-8A7D-95C12A20C9D6}" presName="parTx" presStyleLbl="alignNode1" presStyleIdx="0" presStyleCnt="3">
        <dgm:presLayoutVars>
          <dgm:chMax val="0"/>
          <dgm:chPref val="0"/>
        </dgm:presLayoutVars>
      </dgm:prSet>
      <dgm:spPr/>
    </dgm:pt>
    <dgm:pt modelId="{F4CEC5FE-D02F-48A3-B6CC-C7265AA15A93}" type="pres">
      <dgm:prSet presAssocID="{D4A964F8-EAD9-4155-8A7D-95C12A20C9D6}" presName="desTx" presStyleLbl="alignAccFollowNode1" presStyleIdx="0" presStyleCnt="3">
        <dgm:presLayoutVars/>
      </dgm:prSet>
      <dgm:spPr/>
    </dgm:pt>
    <dgm:pt modelId="{68D9B24E-208B-4EB3-B210-D2259D279FF6}" type="pres">
      <dgm:prSet presAssocID="{980D8DF5-43DE-4FE9-B065-A0CF9FB135E3}" presName="space" presStyleCnt="0"/>
      <dgm:spPr/>
    </dgm:pt>
    <dgm:pt modelId="{3F883778-9640-408D-A19A-66D5502A7450}" type="pres">
      <dgm:prSet presAssocID="{169F948C-1478-458B-A619-D3AC83CB9852}" presName="composite" presStyleCnt="0"/>
      <dgm:spPr/>
    </dgm:pt>
    <dgm:pt modelId="{9FB2E42F-63F9-4FFF-8666-6180F0FAEE18}" type="pres">
      <dgm:prSet presAssocID="{169F948C-1478-458B-A619-D3AC83CB9852}" presName="parTx" presStyleLbl="alignNode1" presStyleIdx="1" presStyleCnt="3">
        <dgm:presLayoutVars>
          <dgm:chMax val="0"/>
          <dgm:chPref val="0"/>
        </dgm:presLayoutVars>
      </dgm:prSet>
      <dgm:spPr/>
    </dgm:pt>
    <dgm:pt modelId="{3C7D1008-2326-48E0-B8B3-D5321BFD329F}" type="pres">
      <dgm:prSet presAssocID="{169F948C-1478-458B-A619-D3AC83CB9852}" presName="desTx" presStyleLbl="alignAccFollowNode1" presStyleIdx="1" presStyleCnt="3">
        <dgm:presLayoutVars/>
      </dgm:prSet>
      <dgm:spPr/>
    </dgm:pt>
    <dgm:pt modelId="{CE51962D-004B-4231-AB69-8344860D04A5}" type="pres">
      <dgm:prSet presAssocID="{B568F471-5FA1-4B15-A554-25FA6588A55E}" presName="space" presStyleCnt="0"/>
      <dgm:spPr/>
    </dgm:pt>
    <dgm:pt modelId="{545A59B3-FEA9-4472-A453-7DA667BAC90C}" type="pres">
      <dgm:prSet presAssocID="{820FBA82-CDE0-4C56-BE05-CF2134CD86D3}" presName="composite" presStyleCnt="0"/>
      <dgm:spPr/>
    </dgm:pt>
    <dgm:pt modelId="{A385DFB8-12C3-445E-9062-919AF4F716A3}" type="pres">
      <dgm:prSet presAssocID="{820FBA82-CDE0-4C56-BE05-CF2134CD86D3}" presName="parTx" presStyleLbl="alignNode1" presStyleIdx="2" presStyleCnt="3">
        <dgm:presLayoutVars>
          <dgm:chMax val="0"/>
          <dgm:chPref val="0"/>
        </dgm:presLayoutVars>
      </dgm:prSet>
      <dgm:spPr/>
    </dgm:pt>
    <dgm:pt modelId="{A7AF5FEF-1600-4D89-90CA-53577A8175D9}" type="pres">
      <dgm:prSet presAssocID="{820FBA82-CDE0-4C56-BE05-CF2134CD86D3}" presName="desTx" presStyleLbl="alignAccFollowNode1" presStyleIdx="2" presStyleCnt="3">
        <dgm:presLayoutVars/>
      </dgm:prSet>
      <dgm:spPr/>
    </dgm:pt>
  </dgm:ptLst>
  <dgm:cxnLst>
    <dgm:cxn modelId="{63804A10-AC97-4037-871F-D8D0D73AB21C}" type="presOf" srcId="{820FBA82-CDE0-4C56-BE05-CF2134CD86D3}" destId="{A385DFB8-12C3-445E-9062-919AF4F716A3}" srcOrd="0" destOrd="0" presId="urn:microsoft.com/office/officeart/2016/7/layout/HorizontalActionList"/>
    <dgm:cxn modelId="{8175BD1C-E330-4D78-83B3-326C31F80701}" srcId="{D4A964F8-EAD9-4155-8A7D-95C12A20C9D6}" destId="{C890D8CF-4898-466E-91FD-919273A9EF98}" srcOrd="0" destOrd="0" parTransId="{D86CCD01-10C2-4670-8090-C780004118C5}" sibTransId="{BC026310-9D52-4AE5-831A-EDFF95DBB990}"/>
    <dgm:cxn modelId="{640D491D-67D7-4987-9C98-03BCF96CD43C}" type="presOf" srcId="{C890D8CF-4898-466E-91FD-919273A9EF98}" destId="{F4CEC5FE-D02F-48A3-B6CC-C7265AA15A93}" srcOrd="0" destOrd="0" presId="urn:microsoft.com/office/officeart/2016/7/layout/HorizontalActionList"/>
    <dgm:cxn modelId="{4DDD1E23-CB11-4AEA-929B-65A4024175A2}" srcId="{1F6E8399-B45B-44E0-AAD1-B1AA24BABE9A}" destId="{D4A964F8-EAD9-4155-8A7D-95C12A20C9D6}" srcOrd="0" destOrd="0" parTransId="{D582ADB3-76A1-41F8-87AD-71807E23F0EC}" sibTransId="{980D8DF5-43DE-4FE9-B065-A0CF9FB135E3}"/>
    <dgm:cxn modelId="{0075D22E-F6D9-4503-AF3F-1C36CF0A09A4}" srcId="{1F6E8399-B45B-44E0-AAD1-B1AA24BABE9A}" destId="{820FBA82-CDE0-4C56-BE05-CF2134CD86D3}" srcOrd="2" destOrd="0" parTransId="{B2144D9B-7CF8-450C-A1D8-746F752FB565}" sibTransId="{25679E2C-665D-48DE-98C6-860FB07C1044}"/>
    <dgm:cxn modelId="{2E43B972-2F93-4EDA-B75C-1F7B95D34AF8}" srcId="{169F948C-1478-458B-A619-D3AC83CB9852}" destId="{F555C8A0-8550-46F6-8B6B-FAA050132569}" srcOrd="0" destOrd="0" parTransId="{64F3E45E-417F-4EE3-ACAF-55F286B92FDA}" sibTransId="{B7DFBABE-FCDC-4175-ACAB-3C917B5C19F4}"/>
    <dgm:cxn modelId="{7B177C74-9746-46B8-8AA1-3A9759CAAFE6}" type="presOf" srcId="{6611EE68-2B97-414B-8069-D2C7EA410982}" destId="{A7AF5FEF-1600-4D89-90CA-53577A8175D9}" srcOrd="0" destOrd="1" presId="urn:microsoft.com/office/officeart/2016/7/layout/HorizontalActionList"/>
    <dgm:cxn modelId="{DBCD0179-8646-474C-B4CF-0CAEE01DA15D}" type="presOf" srcId="{6F3381E0-3397-48C2-A70F-99DEB49198AE}" destId="{A7AF5FEF-1600-4D89-90CA-53577A8175D9}" srcOrd="0" destOrd="0" presId="urn:microsoft.com/office/officeart/2016/7/layout/HorizontalActionList"/>
    <dgm:cxn modelId="{9B640387-17C9-4B54-BEAF-C4CB2B9F3567}" srcId="{6F3381E0-3397-48C2-A70F-99DEB49198AE}" destId="{B1787802-00DE-410B-8C1D-AB6F66AB2A2B}" srcOrd="1" destOrd="0" parTransId="{2850B96B-C7A5-4DD8-9C5A-67471F3A3DB1}" sibTransId="{BAAB45B5-E47C-4C53-911A-984B29E26D1D}"/>
    <dgm:cxn modelId="{A674398E-A32D-48F7-B3CF-94200F5551FD}" srcId="{6F3381E0-3397-48C2-A70F-99DEB49198AE}" destId="{6611EE68-2B97-414B-8069-D2C7EA410982}" srcOrd="0" destOrd="0" parTransId="{2B5E28F2-A1A7-4759-8771-9DA13751E684}" sibTransId="{4A69F808-57A8-47AF-BDB3-2700530D6B0A}"/>
    <dgm:cxn modelId="{79B0E18F-C380-415E-86B7-D737C67FA2F7}" type="presOf" srcId="{169F948C-1478-458B-A619-D3AC83CB9852}" destId="{9FB2E42F-63F9-4FFF-8666-6180F0FAEE18}" srcOrd="0" destOrd="0" presId="urn:microsoft.com/office/officeart/2016/7/layout/HorizontalActionList"/>
    <dgm:cxn modelId="{EAE6A791-657F-49AD-A098-39BA3DEC2352}" srcId="{1F6E8399-B45B-44E0-AAD1-B1AA24BABE9A}" destId="{169F948C-1478-458B-A619-D3AC83CB9852}" srcOrd="1" destOrd="0" parTransId="{AB293A2E-134D-4521-96FA-4D0867980ED6}" sibTransId="{B568F471-5FA1-4B15-A554-25FA6588A55E}"/>
    <dgm:cxn modelId="{7C631698-9C93-498A-8D80-85DA6FB32C6C}" type="presOf" srcId="{B1787802-00DE-410B-8C1D-AB6F66AB2A2B}" destId="{A7AF5FEF-1600-4D89-90CA-53577A8175D9}" srcOrd="0" destOrd="2" presId="urn:microsoft.com/office/officeart/2016/7/layout/HorizontalActionList"/>
    <dgm:cxn modelId="{7C30DA9A-80B9-488E-989B-5EBDF3AB84E5}" srcId="{820FBA82-CDE0-4C56-BE05-CF2134CD86D3}" destId="{6F3381E0-3397-48C2-A70F-99DEB49198AE}" srcOrd="0" destOrd="0" parTransId="{A2D3DE3A-D9F1-464D-80AD-A9789E2AE184}" sibTransId="{D266BD2F-5426-4AD3-AA08-FC0B24072A9B}"/>
    <dgm:cxn modelId="{292AC5A3-A5C4-4294-ABEA-237F1B1F1AFC}" type="presOf" srcId="{D4A964F8-EAD9-4155-8A7D-95C12A20C9D6}" destId="{B81E5307-CA19-4C44-B45E-32A397EA7A1B}" srcOrd="0" destOrd="0" presId="urn:microsoft.com/office/officeart/2016/7/layout/HorizontalActionList"/>
    <dgm:cxn modelId="{1FC74AB2-070E-4894-8749-8F45126473D9}" type="presOf" srcId="{1F6E8399-B45B-44E0-AAD1-B1AA24BABE9A}" destId="{689F40B1-8499-4009-8765-7A8F7FF24BDF}" srcOrd="0" destOrd="0" presId="urn:microsoft.com/office/officeart/2016/7/layout/HorizontalActionList"/>
    <dgm:cxn modelId="{C3224CDA-7056-4209-BE4D-FF4647761415}" type="presOf" srcId="{F555C8A0-8550-46F6-8B6B-FAA050132569}" destId="{3C7D1008-2326-48E0-B8B3-D5321BFD329F}" srcOrd="0" destOrd="0" presId="urn:microsoft.com/office/officeart/2016/7/layout/HorizontalActionList"/>
    <dgm:cxn modelId="{A9A1EB97-37C1-48A0-82F8-5DED81A8AFA5}" type="presParOf" srcId="{689F40B1-8499-4009-8765-7A8F7FF24BDF}" destId="{92F52B5A-ACB5-40C8-8266-1EBECEC57D90}" srcOrd="0" destOrd="0" presId="urn:microsoft.com/office/officeart/2016/7/layout/HorizontalActionList"/>
    <dgm:cxn modelId="{8DA29642-A475-42CC-8005-AA888E4A2BA3}" type="presParOf" srcId="{92F52B5A-ACB5-40C8-8266-1EBECEC57D90}" destId="{B81E5307-CA19-4C44-B45E-32A397EA7A1B}" srcOrd="0" destOrd="0" presId="urn:microsoft.com/office/officeart/2016/7/layout/HorizontalActionList"/>
    <dgm:cxn modelId="{FCEDD07C-0144-4918-8B6A-85183C3A4B4D}" type="presParOf" srcId="{92F52B5A-ACB5-40C8-8266-1EBECEC57D90}" destId="{F4CEC5FE-D02F-48A3-B6CC-C7265AA15A93}" srcOrd="1" destOrd="0" presId="urn:microsoft.com/office/officeart/2016/7/layout/HorizontalActionList"/>
    <dgm:cxn modelId="{4971DE54-8A05-4648-BFE3-9BA494DD964E}" type="presParOf" srcId="{689F40B1-8499-4009-8765-7A8F7FF24BDF}" destId="{68D9B24E-208B-4EB3-B210-D2259D279FF6}" srcOrd="1" destOrd="0" presId="urn:microsoft.com/office/officeart/2016/7/layout/HorizontalActionList"/>
    <dgm:cxn modelId="{356D3138-15CF-4526-8E10-72AD501AD76A}" type="presParOf" srcId="{689F40B1-8499-4009-8765-7A8F7FF24BDF}" destId="{3F883778-9640-408D-A19A-66D5502A7450}" srcOrd="2" destOrd="0" presId="urn:microsoft.com/office/officeart/2016/7/layout/HorizontalActionList"/>
    <dgm:cxn modelId="{ED077697-E61A-4943-B529-B1ACB16BC3A0}" type="presParOf" srcId="{3F883778-9640-408D-A19A-66D5502A7450}" destId="{9FB2E42F-63F9-4FFF-8666-6180F0FAEE18}" srcOrd="0" destOrd="0" presId="urn:microsoft.com/office/officeart/2016/7/layout/HorizontalActionList"/>
    <dgm:cxn modelId="{19D904D9-5AC2-47B3-945B-92333E7C40E3}" type="presParOf" srcId="{3F883778-9640-408D-A19A-66D5502A7450}" destId="{3C7D1008-2326-48E0-B8B3-D5321BFD329F}" srcOrd="1" destOrd="0" presId="urn:microsoft.com/office/officeart/2016/7/layout/HorizontalActionList"/>
    <dgm:cxn modelId="{6A8EA35E-E40A-4A09-9114-2CA34EA9BF26}" type="presParOf" srcId="{689F40B1-8499-4009-8765-7A8F7FF24BDF}" destId="{CE51962D-004B-4231-AB69-8344860D04A5}" srcOrd="3" destOrd="0" presId="urn:microsoft.com/office/officeart/2016/7/layout/HorizontalActionList"/>
    <dgm:cxn modelId="{23701AB2-B713-47B4-ADC1-1731F000D590}" type="presParOf" srcId="{689F40B1-8499-4009-8765-7A8F7FF24BDF}" destId="{545A59B3-FEA9-4472-A453-7DA667BAC90C}" srcOrd="4" destOrd="0" presId="urn:microsoft.com/office/officeart/2016/7/layout/HorizontalActionList"/>
    <dgm:cxn modelId="{FC54CF8C-99C4-4629-8013-EA1E24C1A091}" type="presParOf" srcId="{545A59B3-FEA9-4472-A453-7DA667BAC90C}" destId="{A385DFB8-12C3-445E-9062-919AF4F716A3}" srcOrd="0" destOrd="0" presId="urn:microsoft.com/office/officeart/2016/7/layout/HorizontalActionList"/>
    <dgm:cxn modelId="{37036F22-3C50-43D7-AA0C-3B45DA343F78}" type="presParOf" srcId="{545A59B3-FEA9-4472-A453-7DA667BAC90C}" destId="{A7AF5FEF-1600-4D89-90CA-53577A8175D9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1E5307-CA19-4C44-B45E-32A397EA7A1B}">
      <dsp:nvSpPr>
        <dsp:cNvPr id="0" name=""/>
        <dsp:cNvSpPr/>
      </dsp:nvSpPr>
      <dsp:spPr>
        <a:xfrm>
          <a:off x="10090" y="0"/>
          <a:ext cx="3426543" cy="10279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Deploy</a:t>
          </a:r>
        </a:p>
      </dsp:txBody>
      <dsp:txXfrm>
        <a:off x="10090" y="0"/>
        <a:ext cx="3426543" cy="1027963"/>
      </dsp:txXfrm>
    </dsp:sp>
    <dsp:sp modelId="{F4CEC5FE-D02F-48A3-B6CC-C7265AA15A93}">
      <dsp:nvSpPr>
        <dsp:cNvPr id="0" name=""/>
        <dsp:cNvSpPr/>
      </dsp:nvSpPr>
      <dsp:spPr>
        <a:xfrm>
          <a:off x="10090" y="1027963"/>
          <a:ext cx="3426543" cy="33233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Deploy as SPFx solution to App Catalog</a:t>
          </a:r>
        </a:p>
      </dsp:txBody>
      <dsp:txXfrm>
        <a:off x="10090" y="1027963"/>
        <a:ext cx="3426543" cy="3323374"/>
      </dsp:txXfrm>
    </dsp:sp>
    <dsp:sp modelId="{9FB2E42F-63F9-4FFF-8666-6180F0FAEE18}">
      <dsp:nvSpPr>
        <dsp:cNvPr id="0" name=""/>
        <dsp:cNvSpPr/>
      </dsp:nvSpPr>
      <dsp:spPr>
        <a:xfrm>
          <a:off x="3544528" y="0"/>
          <a:ext cx="3426543" cy="10279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Install</a:t>
          </a:r>
        </a:p>
      </dsp:txBody>
      <dsp:txXfrm>
        <a:off x="3544528" y="0"/>
        <a:ext cx="3426543" cy="1027963"/>
      </dsp:txXfrm>
    </dsp:sp>
    <dsp:sp modelId="{3C7D1008-2326-48E0-B8B3-D5321BFD329F}">
      <dsp:nvSpPr>
        <dsp:cNvPr id="0" name=""/>
        <dsp:cNvSpPr/>
      </dsp:nvSpPr>
      <dsp:spPr>
        <a:xfrm>
          <a:off x="3544528" y="1027963"/>
          <a:ext cx="3426543" cy="33233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Install solution to Target Site collection</a:t>
          </a:r>
        </a:p>
      </dsp:txBody>
      <dsp:txXfrm>
        <a:off x="3544528" y="1027963"/>
        <a:ext cx="3426543" cy="3323374"/>
      </dsp:txXfrm>
    </dsp:sp>
    <dsp:sp modelId="{A385DFB8-12C3-445E-9062-919AF4F716A3}">
      <dsp:nvSpPr>
        <dsp:cNvPr id="0" name=""/>
        <dsp:cNvSpPr/>
      </dsp:nvSpPr>
      <dsp:spPr>
        <a:xfrm>
          <a:off x="7078966" y="0"/>
          <a:ext cx="3426543" cy="10279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Associate</a:t>
          </a:r>
        </a:p>
      </dsp:txBody>
      <dsp:txXfrm>
        <a:off x="7078966" y="0"/>
        <a:ext cx="3426543" cy="1027963"/>
      </dsp:txXfrm>
    </dsp:sp>
    <dsp:sp modelId="{A7AF5FEF-1600-4D89-90CA-53577A8175D9}">
      <dsp:nvSpPr>
        <dsp:cNvPr id="0" name=""/>
        <dsp:cNvSpPr/>
      </dsp:nvSpPr>
      <dsp:spPr>
        <a:xfrm>
          <a:off x="7078966" y="1027963"/>
          <a:ext cx="3426543" cy="3323374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Associate Custom component to content type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Provision list via solution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Associate component to content type via REST or CSOM API</a:t>
          </a:r>
        </a:p>
      </dsp:txBody>
      <dsp:txXfrm>
        <a:off x="7078966" y="1027963"/>
        <a:ext cx="3426543" cy="3323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186237" y="6213678"/>
            <a:ext cx="407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M365 SATURDAY BANGALORE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CCB3EFA-6D84-BB55-0E28-06F38CA298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59" y="6142084"/>
            <a:ext cx="458409" cy="5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-sharpcorner.com/article/spfx-form-customizer-extension-to-customize-sharepoint-neweditdisplay-form-of/" TargetMode="External"/><Relationship Id="rId2" Type="http://schemas.openxmlformats.org/officeDocument/2006/relationships/hyperlink" Target="https://learn.microsoft.com/en-us/sharepoint/dev/spfx/extensions/get-started/building-form-customize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mastykarz.nl/customize-list-forms-sharepoint-framework-form-customizer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14.png"/><Relationship Id="rId5" Type="http://schemas.openxmlformats.org/officeDocument/2006/relationships/image" Target="../media/image20.png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iddharthvaghasia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hyperlink" Target="https://siddharthvaghasia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PnP </a:t>
            </a:r>
            <a:r>
              <a:rPr lang="en-IN" dirty="0" err="1"/>
              <a:t>Powershell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i="1" dirty="0"/>
              <a:t>Import-Module </a:t>
            </a:r>
            <a:r>
              <a:rPr lang="en-IN" i="1" dirty="0" err="1"/>
              <a:t>PnP.PowerShell</a:t>
            </a:r>
            <a:endParaRPr lang="en-IN" i="1" dirty="0"/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siteURL</a:t>
            </a:r>
            <a:r>
              <a:rPr lang="en-IN" i="1" dirty="0"/>
              <a:t>="https://mydomain.sharepoint.com/sites/</a:t>
            </a:r>
            <a:r>
              <a:rPr lang="en-IN" i="1" dirty="0" err="1"/>
              <a:t>mylab</a:t>
            </a:r>
            <a:r>
              <a:rPr lang="en-IN" i="1" dirty="0"/>
              <a:t>"</a:t>
            </a:r>
          </a:p>
          <a:p>
            <a:pPr marL="0" indent="0">
              <a:buNone/>
            </a:pPr>
            <a:r>
              <a:rPr lang="en-IN" i="1" dirty="0"/>
              <a:t>Connect-</a:t>
            </a:r>
            <a:r>
              <a:rPr lang="en-IN" i="1" dirty="0" err="1"/>
              <a:t>PnPOnline</a:t>
            </a:r>
            <a:r>
              <a:rPr lang="en-IN" i="1" dirty="0"/>
              <a:t> -</a:t>
            </a:r>
            <a:r>
              <a:rPr lang="en-IN" i="1" dirty="0" err="1"/>
              <a:t>Url</a:t>
            </a:r>
            <a:r>
              <a:rPr lang="en-IN" i="1" dirty="0"/>
              <a:t> $</a:t>
            </a:r>
            <a:r>
              <a:rPr lang="en-IN" i="1" dirty="0" err="1"/>
              <a:t>siteURL</a:t>
            </a:r>
            <a:r>
              <a:rPr lang="en-IN" i="1" dirty="0"/>
              <a:t> -Interactive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clientContext</a:t>
            </a:r>
            <a:r>
              <a:rPr lang="en-IN" i="1" dirty="0"/>
              <a:t> = Get-</a:t>
            </a:r>
            <a:r>
              <a:rPr lang="en-IN" i="1" dirty="0" err="1"/>
              <a:t>PnPContext</a:t>
            </a:r>
            <a:endParaRPr lang="en-IN" i="1" dirty="0"/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contentType</a:t>
            </a:r>
            <a:r>
              <a:rPr lang="en-IN" i="1" dirty="0"/>
              <a:t> = Get-</a:t>
            </a:r>
            <a:r>
              <a:rPr lang="en-IN" i="1" dirty="0" err="1"/>
              <a:t>PnPContentType</a:t>
            </a:r>
            <a:r>
              <a:rPr lang="en-IN" i="1" dirty="0"/>
              <a:t> -List “</a:t>
            </a:r>
            <a:r>
              <a:rPr lang="en-IN" i="1" dirty="0" err="1"/>
              <a:t>ListName</a:t>
            </a:r>
            <a:r>
              <a:rPr lang="en-IN" i="1" dirty="0"/>
              <a:t>" -Identity "Item"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contentType.NewFormClientSideComponentId</a:t>
            </a:r>
            <a:r>
              <a:rPr lang="en-IN" i="1" dirty="0"/>
              <a:t> = "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59e531b5-0ecd-43ee-ae5f-3cf766af1f54</a:t>
            </a:r>
            <a:r>
              <a:rPr lang="en-IN" i="1" dirty="0"/>
              <a:t>";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contentType.EditFormClientSideComponentId</a:t>
            </a:r>
            <a:r>
              <a:rPr lang="en-IN" i="1" dirty="0"/>
              <a:t> = "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59e531b5-0ecd-43ee-ae5f-3cf766af1f54</a:t>
            </a:r>
            <a:r>
              <a:rPr lang="en-IN" i="1" dirty="0"/>
              <a:t>";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contentType.ViewFormClientSideComponentId</a:t>
            </a:r>
            <a:r>
              <a:rPr lang="en-IN" i="1" dirty="0"/>
              <a:t> = "</a:t>
            </a:r>
            <a:r>
              <a:rPr lang="en-I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59e531b5-0ecd-43ee-ae5f-3cf766af1f54</a:t>
            </a:r>
            <a:r>
              <a:rPr lang="en-IN" i="1" dirty="0"/>
              <a:t>";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contentType.Update</a:t>
            </a:r>
            <a:r>
              <a:rPr lang="en-IN" i="1" dirty="0"/>
              <a:t>($false)</a:t>
            </a:r>
          </a:p>
          <a:p>
            <a:pPr marL="0" indent="0">
              <a:buNone/>
            </a:pPr>
            <a:r>
              <a:rPr lang="en-IN" i="1" dirty="0"/>
              <a:t>$</a:t>
            </a:r>
            <a:r>
              <a:rPr lang="en-IN" i="1" dirty="0" err="1"/>
              <a:t>clientContext.ExecuteQuery</a:t>
            </a:r>
            <a:r>
              <a:rPr lang="en-IN" i="1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37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 API Association Sample Code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1900" i="1" dirty="0"/>
              <a:t>/sites/</a:t>
            </a:r>
            <a:r>
              <a:rPr lang="en-IN" sz="1900" i="1" dirty="0" err="1"/>
              <a:t>MyLab</a:t>
            </a:r>
            <a:r>
              <a:rPr lang="en-IN" sz="1900" i="1" dirty="0"/>
              <a:t>/_</a:t>
            </a:r>
            <a:r>
              <a:rPr lang="en-IN" sz="1900" i="1" dirty="0" err="1"/>
              <a:t>api</a:t>
            </a:r>
            <a:r>
              <a:rPr lang="en-IN" sz="1900" i="1" dirty="0"/>
              <a:t>/Web/Lists(@v0)/ContentTypes(@v1)?&amp;@v0=guid'84f24164-d52e-4f93-967a-cdacb2bc3b36'&amp;@v1='0x0100DA0BEA0C911ADA41B92439DB6E909AB800BB47FFE760BDB5438080508561ADAC9F’</a:t>
            </a:r>
          </a:p>
          <a:p>
            <a:r>
              <a:rPr lang="en-IN" sz="2200" dirty="0"/>
              <a:t>Patch Method</a:t>
            </a:r>
          </a:p>
          <a:p>
            <a:r>
              <a:rPr lang="en-IN" sz="2200" dirty="0"/>
              <a:t>Object to pass</a:t>
            </a:r>
          </a:p>
          <a:p>
            <a:pPr marL="457200" lvl="1" indent="0">
              <a:buNone/>
            </a:pPr>
            <a:r>
              <a:rPr lang="en-IN" sz="1500" i="1" dirty="0"/>
              <a:t>{</a:t>
            </a:r>
          </a:p>
          <a:p>
            <a:pPr marL="457200" lvl="1" indent="0">
              <a:buNone/>
            </a:pPr>
            <a:r>
              <a:rPr lang="en-IN" sz="1500" i="1" dirty="0"/>
              <a:t>  '__metadata': {</a:t>
            </a:r>
          </a:p>
          <a:p>
            <a:pPr marL="457200" lvl="1" indent="0">
              <a:buNone/>
            </a:pPr>
            <a:r>
              <a:rPr lang="en-IN" sz="1500" i="1" dirty="0"/>
              <a:t>  'type': '</a:t>
            </a:r>
            <a:r>
              <a:rPr lang="en-IN" sz="1500" i="1" dirty="0" err="1"/>
              <a:t>SP.ContentType</a:t>
            </a:r>
            <a:r>
              <a:rPr lang="en-IN" sz="1500" i="1" dirty="0"/>
              <a:t>'</a:t>
            </a:r>
          </a:p>
          <a:p>
            <a:pPr marL="457200" lvl="1" indent="0">
              <a:buNone/>
            </a:pPr>
            <a:r>
              <a:rPr lang="en-IN" sz="1500" i="1" dirty="0"/>
              <a:t>  },                 </a:t>
            </a:r>
          </a:p>
          <a:p>
            <a:pPr marL="457200" lvl="1" indent="0">
              <a:buNone/>
            </a:pPr>
            <a:r>
              <a:rPr lang="en-IN" sz="1500" i="1" dirty="0"/>
              <a:t>  '</a:t>
            </a:r>
            <a:r>
              <a:rPr lang="en-IN" sz="1500" i="1" dirty="0" err="1"/>
              <a:t>NewFormClientSideComponentId</a:t>
            </a:r>
            <a:r>
              <a:rPr lang="en-IN" sz="1500" i="1" dirty="0"/>
              <a:t>: '',</a:t>
            </a:r>
          </a:p>
          <a:p>
            <a:pPr marL="457200" lvl="1" indent="0">
              <a:buNone/>
            </a:pPr>
            <a:r>
              <a:rPr lang="en-IN" sz="1500" i="1" dirty="0"/>
              <a:t>  '</a:t>
            </a:r>
            <a:r>
              <a:rPr lang="en-IN" sz="1500" i="1" dirty="0" err="1"/>
              <a:t>DispFormClientSideComponentId</a:t>
            </a:r>
            <a:r>
              <a:rPr lang="en-IN" sz="1500" i="1" dirty="0"/>
              <a:t>': '',</a:t>
            </a:r>
          </a:p>
          <a:p>
            <a:pPr marL="457200" lvl="1" indent="0">
              <a:buNone/>
            </a:pPr>
            <a:r>
              <a:rPr lang="en-IN" sz="1500" i="1" dirty="0"/>
              <a:t>  '</a:t>
            </a:r>
            <a:r>
              <a:rPr lang="en-IN" sz="1500" i="1" dirty="0" err="1"/>
              <a:t>EditFormClientSideComponentId</a:t>
            </a:r>
            <a:r>
              <a:rPr lang="en-IN" sz="1500" i="1" dirty="0"/>
              <a:t>': '',</a:t>
            </a:r>
          </a:p>
          <a:p>
            <a:pPr marL="457200" lvl="1" indent="0">
              <a:buNone/>
            </a:pPr>
            <a:r>
              <a:rPr lang="en-IN" sz="1500" i="1" dirty="0"/>
              <a:t>  '</a:t>
            </a:r>
            <a:r>
              <a:rPr lang="en-IN" sz="1500" i="1" dirty="0" err="1"/>
              <a:t>EditFormClientSideComponentProperties</a:t>
            </a:r>
            <a:r>
              <a:rPr lang="en-IN" sz="1500" i="1" dirty="0"/>
              <a:t>': {}</a:t>
            </a:r>
          </a:p>
          <a:p>
            <a:pPr marL="457200" lvl="1" indent="0">
              <a:buNone/>
            </a:pPr>
            <a:r>
              <a:rPr lang="en-IN" sz="1500" i="1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5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88" y="1863291"/>
            <a:ext cx="1852436" cy="1325563"/>
          </a:xfrm>
        </p:spPr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CSOM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323" y="240499"/>
            <a:ext cx="9562970" cy="55537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using (var context = new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ClientContext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("https://domain.sharepoint.com/sites/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sitname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"))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context.Credentials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GetSharePointOnlineCredentials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var web =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context.Web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var list =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web.Lists.GetByTitle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(“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DemoList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");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var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ctypes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list.ContentTypes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context.Load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(web);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context.Load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(list);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context.Load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ctypes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context.ExecuteQuery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("List title: " +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list.Title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var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ctypes.FirstOrDefault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=&gt;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ct.Name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== "Item");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if (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== null) return;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ctype.NewFormClientSideComponentId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I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59e531b5-0ecd-43ee-ae5f-3cf766af1f54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ctype.EditFormClientSideComponentId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= "</a:t>
            </a:r>
            <a:r>
              <a:rPr lang="en-IN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59e531b5-0ecd-43ee-ae5f-3cf766af1f54 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ctype.Update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(false);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context.ExecuteQuery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Console.WriteLine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("Configuration for " + </a:t>
            </a:r>
            <a:r>
              <a:rPr lang="en-IN" sz="1200" i="1" dirty="0" err="1">
                <a:latin typeface="Arial" panose="020B0604020202020204" pitchFamily="34" charset="0"/>
                <a:cs typeface="Arial" panose="020B0604020202020204" pitchFamily="34" charset="0"/>
              </a:rPr>
              <a:t>ctype.Name</a:t>
            </a: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 + " complete.");</a:t>
            </a:r>
          </a:p>
          <a:p>
            <a:pPr marL="0" indent="0">
              <a:buNone/>
            </a:pPr>
            <a:r>
              <a:rPr lang="en-IN" sz="1200" i="1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8342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0099-C6C5-A796-6063-C275F361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40EA-13A3-CBDC-19E7-9E191F68B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https://learn.microsoft.com/en-us/sharepoint/dev/spfx/extensions/get-started/building-form-customizer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https://www.c-sharpcorner.com/article/spfx-form-customizer-extension-to-customize-sharepoint-neweditdisplay-form-of/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https://blog.mastykarz.nl/customize-list-forms-sharepoint-framework-form-customizers/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267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Turbo-boost your SPFx upgrades and deployment using CLI for Microsoft 365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2.50 PM</a:t>
            </a:r>
            <a:endParaRPr lang="en-US" sz="1800" dirty="0">
              <a:solidFill>
                <a:srgbClr val="E25B0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Arjun Menon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</a:rPr>
              <a:t>Solution Architect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8BC9C45-4D97-225C-B843-DC8C2A655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317" y="1745682"/>
            <a:ext cx="2436136" cy="243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047878" y="2395030"/>
            <a:ext cx="1605721" cy="24426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412967" y="1358062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 err="1">
                <a:solidFill>
                  <a:srgbClr val="E25B00"/>
                </a:solidFill>
              </a:rPr>
              <a:t>Customise</a:t>
            </a:r>
            <a:r>
              <a:rPr lang="en-US" sz="3000" b="1" dirty="0">
                <a:solidFill>
                  <a:srgbClr val="E25B00"/>
                </a:solidFill>
              </a:rPr>
              <a:t> SharePoint List forms with SPFx Form Customizer Extension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8021224" y="3968587"/>
            <a:ext cx="272485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1800" b="1" dirty="0">
                <a:solidFill>
                  <a:schemeClr val="bg1"/>
                </a:solidFill>
                <a:effectLst/>
              </a:rPr>
              <a:t>Siddharth Vaghasia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8223698" y="4310253"/>
            <a:ext cx="2319906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500" dirty="0">
                <a:solidFill>
                  <a:schemeClr val="bg1"/>
                </a:solidFill>
                <a:effectLst/>
              </a:rPr>
              <a:t>Technical Consultant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31F8F9-6DF3-474D-8365-535E866FE08E}"/>
              </a:ext>
            </a:extLst>
          </p:cNvPr>
          <p:cNvCxnSpPr/>
          <p:nvPr/>
        </p:nvCxnSpPr>
        <p:spPr>
          <a:xfrm>
            <a:off x="9034606" y="4951944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412967" y="220422"/>
            <a:ext cx="5181600" cy="792757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No 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098C0-0F81-E408-6319-BA5AA8EB74A1}"/>
              </a:ext>
            </a:extLst>
          </p:cNvPr>
          <p:cNvSpPr/>
          <p:nvPr/>
        </p:nvSpPr>
        <p:spPr>
          <a:xfrm>
            <a:off x="412967" y="1164335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312DE4-80B3-BBDF-D755-3FDFA22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550" y="1521519"/>
            <a:ext cx="2066202" cy="242364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632AF4-BA65-05C3-3024-DF7B3DB86AC3}"/>
              </a:ext>
            </a:extLst>
          </p:cNvPr>
          <p:cNvGrpSpPr/>
          <p:nvPr/>
        </p:nvGrpSpPr>
        <p:grpSpPr>
          <a:xfrm>
            <a:off x="504040" y="2953544"/>
            <a:ext cx="4792077" cy="1817477"/>
            <a:chOff x="1047207" y="4481017"/>
            <a:chExt cx="5055725" cy="1817734"/>
          </a:xfrm>
        </p:grpSpPr>
        <p:pic>
          <p:nvPicPr>
            <p:cNvPr id="7" name="Picture 2" descr="Image result for website icon">
              <a:extLst>
                <a:ext uri="{FF2B5EF4-FFF2-40B4-BE49-F238E27FC236}">
                  <a16:creationId xmlns:a16="http://schemas.microsoft.com/office/drawing/2014/main" id="{68AE92E3-CA74-B801-9A02-30105B48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746" y="4515399"/>
              <a:ext cx="225907" cy="22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276CCA8-FF7B-6DDA-1381-2F19C11799A9}"/>
                </a:ext>
              </a:extLst>
            </p:cNvPr>
            <p:cNvSpPr txBox="1"/>
            <p:nvPr/>
          </p:nvSpPr>
          <p:spPr>
            <a:xfrm>
              <a:off x="1421339" y="4481017"/>
              <a:ext cx="3405051" cy="312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4"/>
                </a:rPr>
                <a:t>https://siddharthvaghasia.com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8" descr="Image result for twitter icon">
              <a:extLst>
                <a:ext uri="{FF2B5EF4-FFF2-40B4-BE49-F238E27FC236}">
                  <a16:creationId xmlns:a16="http://schemas.microsoft.com/office/drawing/2014/main" id="{8A537C81-8009-EA8F-3FD3-6598E5BE1B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7207" y="5054778"/>
              <a:ext cx="440115" cy="294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4" descr="Related image">
              <a:extLst>
                <a:ext uri="{FF2B5EF4-FFF2-40B4-BE49-F238E27FC236}">
                  <a16:creationId xmlns:a16="http://schemas.microsoft.com/office/drawing/2014/main" id="{80E18803-5690-0EBD-C7BB-026453226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081" y="5995232"/>
              <a:ext cx="303519" cy="303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EDC61F-75CA-E196-F884-CA712FC5457B}"/>
                </a:ext>
              </a:extLst>
            </p:cNvPr>
            <p:cNvSpPr txBox="1"/>
            <p:nvPr/>
          </p:nvSpPr>
          <p:spPr>
            <a:xfrm>
              <a:off x="1399735" y="4948062"/>
              <a:ext cx="1454331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</a:t>
              </a: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siddh_me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D24B89-A1CA-B5C1-A39F-941E684DE006}"/>
                </a:ext>
              </a:extLst>
            </p:cNvPr>
            <p:cNvSpPr txBox="1"/>
            <p:nvPr/>
          </p:nvSpPr>
          <p:spPr>
            <a:xfrm>
              <a:off x="1375652" y="5942643"/>
              <a:ext cx="2063932" cy="343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siddharth-vaghasia</a:t>
              </a:r>
              <a:endPara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6" descr="Image result for linked in icon">
              <a:extLst>
                <a:ext uri="{FF2B5EF4-FFF2-40B4-BE49-F238E27FC236}">
                  <a16:creationId xmlns:a16="http://schemas.microsoft.com/office/drawing/2014/main" id="{58A0F91E-F1CA-86C4-F5E4-97F403642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874" y="5495569"/>
              <a:ext cx="310905" cy="310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3FA63A-F3B5-5A26-71BA-80AC87EF5E52}"/>
                </a:ext>
              </a:extLst>
            </p:cNvPr>
            <p:cNvSpPr/>
            <p:nvPr/>
          </p:nvSpPr>
          <p:spPr>
            <a:xfrm>
              <a:off x="1396263" y="5513536"/>
              <a:ext cx="4706669" cy="312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8"/>
                </a:rPr>
                <a:t>https://www.linkedin.com/in/siddharthvaghasia</a:t>
              </a:r>
              <a:endPara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10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IN" dirty="0"/>
              <a:t>Why we need to customize Form	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Custom layout/UI</a:t>
            </a:r>
          </a:p>
          <a:p>
            <a:r>
              <a:rPr lang="en-IN" dirty="0"/>
              <a:t>Show hide columns based on permission</a:t>
            </a:r>
          </a:p>
          <a:p>
            <a:r>
              <a:rPr lang="en-IN" dirty="0"/>
              <a:t>Custom validation based on fields</a:t>
            </a:r>
          </a:p>
          <a:p>
            <a:r>
              <a:rPr lang="en-IN" dirty="0"/>
              <a:t>Bring data from external API</a:t>
            </a:r>
          </a:p>
          <a:p>
            <a:r>
              <a:rPr lang="en-IN" dirty="0"/>
              <a:t>Saving data to multiple list</a:t>
            </a:r>
          </a:p>
          <a:p>
            <a:r>
              <a:rPr lang="en-IN" dirty="0"/>
              <a:t>Cascading dropdowns</a:t>
            </a:r>
          </a:p>
        </p:txBody>
      </p:sp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Ways to customize form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Form Formatting</a:t>
            </a:r>
          </a:p>
          <a:p>
            <a:r>
              <a:rPr lang="en-IN" dirty="0"/>
              <a:t>Use Power Apps</a:t>
            </a:r>
          </a:p>
          <a:p>
            <a:r>
              <a:rPr lang="en-IN" dirty="0"/>
              <a:t>Use SPFx webpart</a:t>
            </a:r>
          </a:p>
          <a:p>
            <a:r>
              <a:rPr lang="en-IN" dirty="0"/>
              <a:t>Use SPFx form Customizer *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693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SPFx Form Customizer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b="0" i="0" dirty="0">
                <a:effectLst/>
                <a:latin typeface="Segoe UI" panose="020B0502040204020203" pitchFamily="34" charset="0"/>
              </a:rPr>
              <a:t>The Form Customizer Extension allows developers to customize new, edit and display forms of the lists and document libraries.</a:t>
            </a:r>
          </a:p>
          <a:p>
            <a:pPr lvl="1"/>
            <a:r>
              <a:rPr lang="en-US" dirty="0"/>
              <a:t>Available from SPFx 1.15</a:t>
            </a:r>
          </a:p>
          <a:p>
            <a:pPr lvl="1"/>
            <a:r>
              <a:rPr lang="en-US" dirty="0"/>
              <a:t>Association via content type</a:t>
            </a:r>
          </a:p>
          <a:p>
            <a:pPr lvl="1"/>
            <a:r>
              <a:rPr lang="en-US" dirty="0"/>
              <a:t>React Vs No Framework</a:t>
            </a:r>
          </a:p>
          <a:p>
            <a:pPr lvl="1"/>
            <a:r>
              <a:rPr lang="en-US" dirty="0"/>
              <a:t>Targeted to list/library</a:t>
            </a:r>
          </a:p>
          <a:p>
            <a:pPr lvl="1"/>
            <a:r>
              <a:rPr lang="en-US" dirty="0"/>
              <a:t>Choose which form to customize </a:t>
            </a:r>
          </a:p>
        </p:txBody>
      </p:sp>
    </p:spTree>
    <p:extLst>
      <p:ext uri="{BB962C8B-B14F-4D97-AF65-F5344CB8AC3E}">
        <p14:creationId xmlns:p14="http://schemas.microsoft.com/office/powerpoint/2010/main" val="135694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8BFB-5CCA-ADCA-3F6A-B91C20099954}"/>
              </a:ext>
            </a:extLst>
          </p:cNvPr>
          <p:cNvSpPr txBox="1">
            <a:spLocks/>
          </p:cNvSpPr>
          <p:nvPr/>
        </p:nvSpPr>
        <p:spPr>
          <a:xfrm>
            <a:off x="5059144" y="2360884"/>
            <a:ext cx="2581981" cy="1068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63191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5" y="162963"/>
            <a:ext cx="11219247" cy="905346"/>
          </a:xfrm>
        </p:spPr>
        <p:txBody>
          <a:bodyPr/>
          <a:lstStyle/>
          <a:p>
            <a:r>
              <a:rPr lang="en-IN" dirty="0"/>
              <a:t>Deployment</a:t>
            </a:r>
            <a:endParaRPr lang="en-US" dirty="0">
              <a:solidFill>
                <a:srgbClr val="003A57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FAFB017-26C2-F82B-1809-596ACC278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6164176"/>
              </p:ext>
            </p:extLst>
          </p:nvPr>
        </p:nvGraphicFramePr>
        <p:xfrm>
          <a:off x="838198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352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1E5307-CA19-4C44-B45E-32A397EA7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B81E5307-CA19-4C44-B45E-32A397EA7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4CEC5FE-D02F-48A3-B6CC-C7265AA15A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F4CEC5FE-D02F-48A3-B6CC-C7265AA15A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FB2E42F-63F9-4FFF-8666-6180F0FAEE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FB2E42F-63F9-4FFF-8666-6180F0FAEE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C7D1008-2326-48E0-B8B3-D5321BFD3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3C7D1008-2326-48E0-B8B3-D5321BFD3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385DFB8-12C3-445E-9062-919AF4F71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A385DFB8-12C3-445E-9062-919AF4F71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7AF5FEF-1600-4D89-90CA-53577A8175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A7AF5FEF-1600-4D89-90CA-53577A8175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get component ID</a:t>
            </a:r>
            <a:endParaRPr lang="en-US" dirty="0">
              <a:solidFill>
                <a:srgbClr val="003A57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DC268-1744-3EE8-1A18-5E6F1884A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54"/>
          <a:stretch/>
        </p:blipFill>
        <p:spPr>
          <a:xfrm>
            <a:off x="838199" y="1698877"/>
            <a:ext cx="9437484" cy="3905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555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customXml/itemProps2.xml><?xml version="1.0" encoding="utf-8"?>
<ds:datastoreItem xmlns:ds="http://schemas.openxmlformats.org/officeDocument/2006/customXml" ds:itemID="{73B6F581-EA92-4059-AB7C-5B8EF10A8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3937</TotalTime>
  <Words>590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Consolas</vt:lpstr>
      <vt:lpstr>Roboto</vt:lpstr>
      <vt:lpstr>Segoe UI</vt:lpstr>
      <vt:lpstr>Office Theme</vt:lpstr>
      <vt:lpstr>PowerPoint Presentation</vt:lpstr>
      <vt:lpstr>PowerPoint Presentation</vt:lpstr>
      <vt:lpstr>SPEAKERS PANEL</vt:lpstr>
      <vt:lpstr>Why we need to customize Form </vt:lpstr>
      <vt:lpstr>Ways to customize form</vt:lpstr>
      <vt:lpstr>SPFx Form Customizer</vt:lpstr>
      <vt:lpstr>PowerPoint Presentation</vt:lpstr>
      <vt:lpstr>Deployment</vt:lpstr>
      <vt:lpstr>How to get component ID</vt:lpstr>
      <vt:lpstr>PnP Powershell</vt:lpstr>
      <vt:lpstr>REST API Association Sample Code</vt:lpstr>
      <vt:lpstr>CSOM</vt:lpstr>
      <vt:lpstr>Reference Links</vt:lpstr>
      <vt:lpstr>SPEAKERS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Siddharth Vaghasia</cp:lastModifiedBy>
  <cp:revision>15</cp:revision>
  <dcterms:created xsi:type="dcterms:W3CDTF">2022-05-11T18:25:36Z</dcterms:created>
  <dcterms:modified xsi:type="dcterms:W3CDTF">2022-12-03T08:33:56Z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